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06" r:id="rId2"/>
    <p:sldId id="405" r:id="rId3"/>
    <p:sldId id="38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588"/>
  </p:normalViewPr>
  <p:slideViewPr>
    <p:cSldViewPr snapToGrid="0" snapToObjects="1">
      <p:cViewPr varScale="1">
        <p:scale>
          <a:sx n="105" d="100"/>
          <a:sy n="105" d="100"/>
        </p:scale>
        <p:origin x="304" y="20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F576-28DD-D441-B241-03663528E5C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A54A4D7-2E4B-4A40-BB93-34621B4590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CFD9494-12D8-FA49-AD72-D550A9950626}"/>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5" name="Footer Placeholder 4">
            <a:extLst>
              <a:ext uri="{FF2B5EF4-FFF2-40B4-BE49-F238E27FC236}">
                <a16:creationId xmlns:a16="http://schemas.microsoft.com/office/drawing/2014/main" id="{AAC1BE11-DD56-9245-B036-94D7E5E8DF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7CF894-6DC5-A64E-9912-EB47C10C9725}"/>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4246802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E4E3E-D380-C246-8440-A91CFCA238A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9F24DED-E4ED-E047-94A0-EB8F940A9DD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2144308-7E16-3348-B69E-35746400CDFE}"/>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5" name="Footer Placeholder 4">
            <a:extLst>
              <a:ext uri="{FF2B5EF4-FFF2-40B4-BE49-F238E27FC236}">
                <a16:creationId xmlns:a16="http://schemas.microsoft.com/office/drawing/2014/main" id="{230212E8-7AD0-0E47-AA17-B56FED211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1A20AC-9D61-C64E-85D1-B4F0504D897A}"/>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400420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1551FD-7B06-9A4D-B83E-FC024564650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26E9D71-7EFD-8240-B0BA-6AD677D8587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8B5559-B040-014E-BE3E-B86CEC9246A8}"/>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5" name="Footer Placeholder 4">
            <a:extLst>
              <a:ext uri="{FF2B5EF4-FFF2-40B4-BE49-F238E27FC236}">
                <a16:creationId xmlns:a16="http://schemas.microsoft.com/office/drawing/2014/main" id="{F783CC76-2793-9348-85F5-3D671ED9A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FA8DAE-605C-374A-9D9D-ECFE72881B70}"/>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246677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7EF22-1712-6D4F-ACB3-11441A1C837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55BF2C8-8B27-5549-91B4-824318D697B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2B662A-C267-6B4D-890B-BBF4BCA561A2}"/>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5" name="Footer Placeholder 4">
            <a:extLst>
              <a:ext uri="{FF2B5EF4-FFF2-40B4-BE49-F238E27FC236}">
                <a16:creationId xmlns:a16="http://schemas.microsoft.com/office/drawing/2014/main" id="{4793A46F-BA7C-0C4E-9D46-A85D907B6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92663-493D-5D42-862C-092C11007238}"/>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324264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8E285-68F6-C04E-9E26-07FD2ECC859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BFFB1A6-BF04-FC48-A02D-8A12A5014E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90F3060-C7F1-154A-A283-60FEFE07D3FF}"/>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5" name="Footer Placeholder 4">
            <a:extLst>
              <a:ext uri="{FF2B5EF4-FFF2-40B4-BE49-F238E27FC236}">
                <a16:creationId xmlns:a16="http://schemas.microsoft.com/office/drawing/2014/main" id="{605010FB-F54A-C74C-9C8B-31C99F4DDF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2C868-6F7D-824C-B440-8FC3D2242319}"/>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370403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90C6D-E9BC-AA47-92E9-B996B27B9E9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4DDE3C2-B7F3-9745-BB1C-9A1B226E714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2CF2D61-96DA-F84F-B740-39F46123812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0B9B992-F1E6-964F-AB90-5DE70242D9BB}"/>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6" name="Footer Placeholder 5">
            <a:extLst>
              <a:ext uri="{FF2B5EF4-FFF2-40B4-BE49-F238E27FC236}">
                <a16:creationId xmlns:a16="http://schemas.microsoft.com/office/drawing/2014/main" id="{511D0AA7-9F70-7344-9620-757BDA4E88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14918B-0C9C-5847-9031-144A034915AD}"/>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248823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7FE6-AE6C-F04B-BCEE-5E27C56FA2A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5979D12-BC82-1948-AF4E-DBABB87D82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A13BF3B-5F71-874C-8A6A-761A50DEBC7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8446B8C-FB03-A349-9313-24516978C3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EF983BF-8595-6F4E-B357-27F504F3004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3FC5848-C207-614E-9DAF-90B0D1A1B0D3}"/>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8" name="Footer Placeholder 7">
            <a:extLst>
              <a:ext uri="{FF2B5EF4-FFF2-40B4-BE49-F238E27FC236}">
                <a16:creationId xmlns:a16="http://schemas.microsoft.com/office/drawing/2014/main" id="{E0BA5855-ECD7-BE43-AEB4-AC9705C760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074266-BCC9-3D4C-A23C-3C4182CD504A}"/>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412870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163B3-6EFD-7942-BBB9-8CC167D61EB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2C00F4F-E040-5F48-9EF5-DE945899B81B}"/>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4" name="Footer Placeholder 3">
            <a:extLst>
              <a:ext uri="{FF2B5EF4-FFF2-40B4-BE49-F238E27FC236}">
                <a16:creationId xmlns:a16="http://schemas.microsoft.com/office/drawing/2014/main" id="{AE150334-B4CE-8041-90CA-505988D83A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187961-93F9-844E-AAAE-73BB05B02FA2}"/>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80486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B031DB-62EF-2445-95E2-5812EF713D03}"/>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3" name="Footer Placeholder 2">
            <a:extLst>
              <a:ext uri="{FF2B5EF4-FFF2-40B4-BE49-F238E27FC236}">
                <a16:creationId xmlns:a16="http://schemas.microsoft.com/office/drawing/2014/main" id="{E007B5B2-9022-7544-AF50-A9594C5E9C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4AE640-BAFA-6D41-8B9C-7B85073D75DF}"/>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750655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679D8-00E3-0347-8928-01F635BD5EF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82B858E-FE88-AE44-97D2-C073DFAC2C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5D7E0D6-074F-3B4E-BBA5-3DA0436A23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F8EFE0-F035-5E40-9C21-84279BBC935F}"/>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6" name="Footer Placeholder 5">
            <a:extLst>
              <a:ext uri="{FF2B5EF4-FFF2-40B4-BE49-F238E27FC236}">
                <a16:creationId xmlns:a16="http://schemas.microsoft.com/office/drawing/2014/main" id="{354291B0-4B4F-694E-A9A3-6D02F559C7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36D45B-8794-DE4B-91CD-01A2873D8FFB}"/>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79185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AAEA-2E5C-2849-AE51-827337BA695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2D2709C-309E-1945-A3D7-5821A6E357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F78C95-7B64-A648-8497-D1F8C0FE5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1A98BE-FA8D-FC4B-9FE4-B49A31B68004}"/>
              </a:ext>
            </a:extLst>
          </p:cNvPr>
          <p:cNvSpPr>
            <a:spLocks noGrp="1"/>
          </p:cNvSpPr>
          <p:nvPr>
            <p:ph type="dt" sz="half" idx="10"/>
          </p:nvPr>
        </p:nvSpPr>
        <p:spPr/>
        <p:txBody>
          <a:bodyPr/>
          <a:lstStyle/>
          <a:p>
            <a:fld id="{97349B60-91F2-E447-A5C0-74AF7887017E}" type="datetimeFigureOut">
              <a:rPr lang="en-US" smtClean="0"/>
              <a:t>11/5/21</a:t>
            </a:fld>
            <a:endParaRPr lang="en-US"/>
          </a:p>
        </p:txBody>
      </p:sp>
      <p:sp>
        <p:nvSpPr>
          <p:cNvPr id="6" name="Footer Placeholder 5">
            <a:extLst>
              <a:ext uri="{FF2B5EF4-FFF2-40B4-BE49-F238E27FC236}">
                <a16:creationId xmlns:a16="http://schemas.microsoft.com/office/drawing/2014/main" id="{6581F51A-DDBC-5A46-B5D1-CCCF0E8C20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CA83E-3EDD-D549-A1FD-F335687153FC}"/>
              </a:ext>
            </a:extLst>
          </p:cNvPr>
          <p:cNvSpPr>
            <a:spLocks noGrp="1"/>
          </p:cNvSpPr>
          <p:nvPr>
            <p:ph type="sldNum" sz="quarter" idx="12"/>
          </p:nvPr>
        </p:nvSpPr>
        <p:spPr/>
        <p:txBody>
          <a:bodyPr/>
          <a:lstStyle/>
          <a:p>
            <a:fld id="{366C473A-82F8-1A4C-A6AB-2CAACD4253CC}" type="slidenum">
              <a:rPr lang="en-US" smtClean="0"/>
              <a:t>‹#›</a:t>
            </a:fld>
            <a:endParaRPr lang="en-US"/>
          </a:p>
        </p:txBody>
      </p:sp>
    </p:spTree>
    <p:extLst>
      <p:ext uri="{BB962C8B-B14F-4D97-AF65-F5344CB8AC3E}">
        <p14:creationId xmlns:p14="http://schemas.microsoft.com/office/powerpoint/2010/main" val="2962273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2CD7AE-7EC4-0541-9436-2C11C81CB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310AE62-8E91-A243-8759-4BC235B57C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C51CE0-E59D-3F4B-B9D4-D8121ECA22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49B60-91F2-E447-A5C0-74AF7887017E}" type="datetimeFigureOut">
              <a:rPr lang="en-US" smtClean="0"/>
              <a:t>11/5/21</a:t>
            </a:fld>
            <a:endParaRPr lang="en-US"/>
          </a:p>
        </p:txBody>
      </p:sp>
      <p:sp>
        <p:nvSpPr>
          <p:cNvPr id="5" name="Footer Placeholder 4">
            <a:extLst>
              <a:ext uri="{FF2B5EF4-FFF2-40B4-BE49-F238E27FC236}">
                <a16:creationId xmlns:a16="http://schemas.microsoft.com/office/drawing/2014/main" id="{FAAABB9F-CC99-7D48-9A72-35C6B32372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9F082B-B883-3145-B61D-739B879328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C473A-82F8-1A4C-A6AB-2CAACD4253CC}" type="slidenum">
              <a:rPr lang="en-US" smtClean="0"/>
              <a:t>‹#›</a:t>
            </a:fld>
            <a:endParaRPr lang="en-US"/>
          </a:p>
        </p:txBody>
      </p:sp>
    </p:spTree>
    <p:extLst>
      <p:ext uri="{BB962C8B-B14F-4D97-AF65-F5344CB8AC3E}">
        <p14:creationId xmlns:p14="http://schemas.microsoft.com/office/powerpoint/2010/main" val="1027964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67597-9C00-3846-86E6-AE9B64E694CD}"/>
              </a:ext>
            </a:extLst>
          </p:cNvPr>
          <p:cNvSpPr>
            <a:spLocks noGrp="1"/>
          </p:cNvSpPr>
          <p:nvPr>
            <p:ph type="title"/>
          </p:nvPr>
        </p:nvSpPr>
        <p:spPr/>
        <p:txBody>
          <a:bodyPr/>
          <a:lstStyle/>
          <a:p>
            <a:r>
              <a:rPr lang="en-US" dirty="0"/>
              <a:t>ExpoDubaï2020: </a:t>
            </a:r>
            <a:br>
              <a:rPr lang="en-US" dirty="0"/>
            </a:br>
            <a:r>
              <a:rPr lang="en-US" dirty="0"/>
              <a:t>Mental health and New technology</a:t>
            </a:r>
          </a:p>
        </p:txBody>
      </p:sp>
      <p:sp>
        <p:nvSpPr>
          <p:cNvPr id="3" name="Content Placeholder 2">
            <a:extLst>
              <a:ext uri="{FF2B5EF4-FFF2-40B4-BE49-F238E27FC236}">
                <a16:creationId xmlns:a16="http://schemas.microsoft.com/office/drawing/2014/main" id="{B010F61C-576F-4043-9A39-E4A1CE4AEF8F}"/>
              </a:ext>
            </a:extLst>
          </p:cNvPr>
          <p:cNvSpPr>
            <a:spLocks noGrp="1"/>
          </p:cNvSpPr>
          <p:nvPr>
            <p:ph idx="1"/>
          </p:nvPr>
        </p:nvSpPr>
        <p:spPr/>
        <p:txBody>
          <a:bodyPr>
            <a:normAutofit fontScale="70000" lnSpcReduction="20000"/>
          </a:bodyPr>
          <a:lstStyle/>
          <a:p>
            <a:r>
              <a:rPr lang="en-US" dirty="0"/>
              <a:t>Le </a:t>
            </a:r>
            <a:r>
              <a:rPr lang="en-US" dirty="0" err="1"/>
              <a:t>département</a:t>
            </a:r>
            <a:r>
              <a:rPr lang="en-US" dirty="0"/>
              <a:t> de </a:t>
            </a:r>
            <a:r>
              <a:rPr lang="en-US" dirty="0" err="1"/>
              <a:t>psychiatrie</a:t>
            </a:r>
            <a:r>
              <a:rPr lang="en-US" dirty="0"/>
              <a:t> de </a:t>
            </a:r>
            <a:r>
              <a:rPr lang="en-US" dirty="0" err="1"/>
              <a:t>L’Université</a:t>
            </a:r>
            <a:r>
              <a:rPr lang="en-US" dirty="0"/>
              <a:t> des </a:t>
            </a:r>
            <a:r>
              <a:rPr lang="en-US" dirty="0" err="1"/>
              <a:t>Emirats</a:t>
            </a:r>
            <a:r>
              <a:rPr lang="en-US" dirty="0"/>
              <a:t> </a:t>
            </a:r>
            <a:r>
              <a:rPr lang="en-US" dirty="0" err="1"/>
              <a:t>Arabes</a:t>
            </a:r>
            <a:r>
              <a:rPr lang="en-US" dirty="0"/>
              <a:t> Unis (UAEU: https://</a:t>
            </a:r>
            <a:r>
              <a:rPr lang="en-US" dirty="0" err="1"/>
              <a:t>www.uaeu.ac.ae</a:t>
            </a:r>
            <a:r>
              <a:rPr lang="en-US" dirty="0"/>
              <a:t>/</a:t>
            </a:r>
            <a:r>
              <a:rPr lang="en-US" dirty="0" err="1"/>
              <a:t>en</a:t>
            </a:r>
            <a:r>
              <a:rPr lang="en-US" dirty="0"/>
              <a:t>/ ) et </a:t>
            </a:r>
            <a:r>
              <a:rPr lang="en-US" dirty="0" err="1"/>
              <a:t>celui</a:t>
            </a:r>
            <a:r>
              <a:rPr lang="en-US" dirty="0"/>
              <a:t> de </a:t>
            </a:r>
            <a:r>
              <a:rPr lang="en-US" dirty="0" err="1"/>
              <a:t>l’UdeM</a:t>
            </a:r>
            <a:r>
              <a:rPr lang="en-US" dirty="0"/>
              <a:t> </a:t>
            </a:r>
            <a:r>
              <a:rPr lang="en-US" dirty="0" err="1"/>
              <a:t>vous</a:t>
            </a:r>
            <a:r>
              <a:rPr lang="en-US" dirty="0"/>
              <a:t> </a:t>
            </a:r>
            <a:r>
              <a:rPr lang="en-US" dirty="0" err="1"/>
              <a:t>invitent</a:t>
            </a:r>
            <a:r>
              <a:rPr lang="en-US" dirty="0"/>
              <a:t> le 1er et le 2 </a:t>
            </a:r>
            <a:r>
              <a:rPr lang="en-US" dirty="0" err="1"/>
              <a:t>Février</a:t>
            </a:r>
            <a:r>
              <a:rPr lang="en-US" dirty="0"/>
              <a:t> 2022 </a:t>
            </a:r>
            <a:r>
              <a:rPr lang="en-US" dirty="0" err="1"/>
              <a:t>à</a:t>
            </a:r>
            <a:r>
              <a:rPr lang="en-US" dirty="0"/>
              <a:t> </a:t>
            </a:r>
            <a:r>
              <a:rPr lang="en-US" dirty="0" err="1"/>
              <a:t>Dubaï</a:t>
            </a:r>
            <a:r>
              <a:rPr lang="en-US" dirty="0"/>
              <a:t> dans le cadre de </a:t>
            </a:r>
            <a:r>
              <a:rPr lang="en-US" dirty="0" err="1"/>
              <a:t>l’Expo</a:t>
            </a:r>
            <a:r>
              <a:rPr lang="en-US" dirty="0"/>
              <a:t> </a:t>
            </a:r>
            <a:r>
              <a:rPr lang="en-US" dirty="0" err="1"/>
              <a:t>Universelle</a:t>
            </a:r>
            <a:r>
              <a:rPr lang="en-US" dirty="0"/>
              <a:t> </a:t>
            </a:r>
            <a:r>
              <a:rPr lang="en-US" dirty="0" err="1"/>
              <a:t>à</a:t>
            </a:r>
            <a:r>
              <a:rPr lang="en-US" dirty="0"/>
              <a:t> un symposium international. Le </a:t>
            </a:r>
            <a:r>
              <a:rPr lang="en-US" dirty="0" err="1"/>
              <a:t>programme</a:t>
            </a:r>
            <a:r>
              <a:rPr lang="en-US" dirty="0"/>
              <a:t> de 2 </a:t>
            </a:r>
            <a:r>
              <a:rPr lang="en-US" dirty="0" err="1"/>
              <a:t>jours</a:t>
            </a:r>
            <a:r>
              <a:rPr lang="en-US" dirty="0"/>
              <a:t> </a:t>
            </a:r>
            <a:r>
              <a:rPr lang="en-US" dirty="0" err="1"/>
              <a:t>comprends</a:t>
            </a:r>
            <a:r>
              <a:rPr lang="en-US" dirty="0"/>
              <a:t> 4 sections et </a:t>
            </a:r>
            <a:r>
              <a:rPr lang="en-US" dirty="0" err="1"/>
              <a:t>reçoit</a:t>
            </a:r>
            <a:r>
              <a:rPr lang="en-US" dirty="0"/>
              <a:t> le support de </a:t>
            </a:r>
            <a:r>
              <a:rPr lang="en-US" dirty="0" err="1"/>
              <a:t>l’Ambassade</a:t>
            </a:r>
            <a:r>
              <a:rPr lang="en-US" dirty="0"/>
              <a:t> du Canada, des UAE et de la France. </a:t>
            </a:r>
            <a:r>
              <a:rPr lang="en-US" dirty="0" err="1"/>
              <a:t>C’est</a:t>
            </a:r>
            <a:r>
              <a:rPr lang="en-US" dirty="0"/>
              <a:t> </a:t>
            </a:r>
            <a:r>
              <a:rPr lang="en-US" dirty="0" err="1"/>
              <a:t>une</a:t>
            </a:r>
            <a:r>
              <a:rPr lang="en-US" dirty="0"/>
              <a:t> occasion unique de </a:t>
            </a:r>
            <a:r>
              <a:rPr lang="en-US" dirty="0" err="1"/>
              <a:t>visiter</a:t>
            </a:r>
            <a:r>
              <a:rPr lang="en-US" dirty="0"/>
              <a:t> </a:t>
            </a:r>
            <a:r>
              <a:rPr lang="en-US" dirty="0" err="1"/>
              <a:t>Dubaï</a:t>
            </a:r>
            <a:r>
              <a:rPr lang="en-US" dirty="0"/>
              <a:t>, son Expo et les </a:t>
            </a:r>
            <a:r>
              <a:rPr lang="en-US" dirty="0" err="1"/>
              <a:t>Emirats</a:t>
            </a:r>
            <a:r>
              <a:rPr lang="en-US" dirty="0"/>
              <a:t>.(https://www.expo2020dubai.com)</a:t>
            </a:r>
          </a:p>
          <a:p>
            <a:r>
              <a:rPr lang="en-US" dirty="0"/>
              <a:t> </a:t>
            </a:r>
            <a:r>
              <a:rPr lang="en-US" dirty="0" err="1"/>
              <a:t>L’accreditation</a:t>
            </a:r>
            <a:r>
              <a:rPr lang="en-US" dirty="0"/>
              <a:t> </a:t>
            </a:r>
            <a:r>
              <a:rPr lang="en-US" dirty="0" err="1"/>
              <a:t>est</a:t>
            </a:r>
            <a:r>
              <a:rPr lang="en-US" dirty="0"/>
              <a:t> </a:t>
            </a:r>
            <a:r>
              <a:rPr lang="en-US" dirty="0" err="1"/>
              <a:t>en</a:t>
            </a:r>
            <a:r>
              <a:rPr lang="en-US" dirty="0"/>
              <a:t> </a:t>
            </a:r>
            <a:r>
              <a:rPr lang="en-US" dirty="0" err="1"/>
              <a:t>cours</a:t>
            </a:r>
            <a:r>
              <a:rPr lang="en-US" dirty="0"/>
              <a:t> avec UAEU et UdeM. </a:t>
            </a:r>
          </a:p>
          <a:p>
            <a:r>
              <a:rPr lang="fr-FR" dirty="0"/>
              <a:t>Le thème est en plein accord avec ExpoDubaï2020 autour des progrès des nouvelles technologies, de l'IA et de la numérisation.</a:t>
            </a:r>
          </a:p>
          <a:p>
            <a:r>
              <a:rPr lang="fr-FR" dirty="0"/>
              <a:t> C'est une belle opportunité de présenter les recherches et les réussites des équipes canadiennes dans ce domaine et de mettre en relation développeurs et chercheurs du numérique, directeurs d'hôpitaux ou d'universités avec la communauté des start-up, et partenaires des Emirats Arabes Unis dans l'éducation, la stimulation cérébrale et les nouvelles technologies et l'intelligence artificielle.</a:t>
            </a:r>
          </a:p>
          <a:p>
            <a:r>
              <a:rPr lang="en-US" dirty="0"/>
              <a:t>Des </a:t>
            </a:r>
            <a:r>
              <a:rPr lang="en-US" dirty="0" err="1"/>
              <a:t>infos</a:t>
            </a:r>
            <a:r>
              <a:rPr lang="en-US" dirty="0"/>
              <a:t> pour </a:t>
            </a:r>
            <a:r>
              <a:rPr lang="en-US" dirty="0" err="1"/>
              <a:t>l’inscription</a:t>
            </a:r>
            <a:r>
              <a:rPr lang="en-US" dirty="0"/>
              <a:t> sur un site </a:t>
            </a:r>
            <a:r>
              <a:rPr lang="en-US" dirty="0" err="1"/>
              <a:t>dévoué</a:t>
            </a:r>
            <a:r>
              <a:rPr lang="en-US" dirty="0"/>
              <a:t> sera </a:t>
            </a:r>
            <a:r>
              <a:rPr lang="en-US" dirty="0" err="1"/>
              <a:t>bientôt</a:t>
            </a:r>
            <a:r>
              <a:rPr lang="en-US" dirty="0"/>
              <a:t> disponible</a:t>
            </a:r>
          </a:p>
          <a:p>
            <a:r>
              <a:rPr lang="en-US" dirty="0"/>
              <a:t>Une séance </a:t>
            </a:r>
            <a:r>
              <a:rPr lang="en-US" dirty="0" err="1"/>
              <a:t>d’information</a:t>
            </a:r>
            <a:r>
              <a:rPr lang="en-US" dirty="0"/>
              <a:t> </a:t>
            </a:r>
            <a:r>
              <a:rPr lang="en-US" dirty="0" err="1"/>
              <a:t>est</a:t>
            </a:r>
            <a:r>
              <a:rPr lang="en-US" dirty="0"/>
              <a:t> </a:t>
            </a:r>
            <a:r>
              <a:rPr lang="en-US" dirty="0" err="1"/>
              <a:t>prévue</a:t>
            </a:r>
            <a:r>
              <a:rPr lang="en-US" dirty="0"/>
              <a:t> </a:t>
            </a:r>
          </a:p>
        </p:txBody>
      </p:sp>
    </p:spTree>
    <p:extLst>
      <p:ext uri="{BB962C8B-B14F-4D97-AF65-F5344CB8AC3E}">
        <p14:creationId xmlns:p14="http://schemas.microsoft.com/office/powerpoint/2010/main" val="219344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a:extLst>
              <a:ext uri="{FF2B5EF4-FFF2-40B4-BE49-F238E27FC236}">
                <a16:creationId xmlns:a16="http://schemas.microsoft.com/office/drawing/2014/main" id="{45AD7C38-0F6A-3B4D-AE59-302E98C5B55E}"/>
              </a:ext>
            </a:extLst>
          </p:cNvPr>
          <p:cNvPicPr>
            <a:picLocks noGrp="1" noChangeAspect="1"/>
          </p:cNvPicPr>
          <p:nvPr>
            <p:ph idx="1"/>
          </p:nvPr>
        </p:nvPicPr>
        <p:blipFill rotWithShape="1">
          <a:blip r:embed="rId2"/>
          <a:srcRect t="7760" b="17240"/>
          <a:stretch/>
        </p:blipFill>
        <p:spPr>
          <a:xfrm>
            <a:off x="-1" y="10"/>
            <a:ext cx="12192000" cy="6857990"/>
          </a:xfrm>
          <a:prstGeom prst="rect">
            <a:avLst/>
          </a:prstGeom>
        </p:spPr>
      </p:pic>
      <p:sp>
        <p:nvSpPr>
          <p:cNvPr id="4" name="Espace réservé du texte 3">
            <a:extLst>
              <a:ext uri="{FF2B5EF4-FFF2-40B4-BE49-F238E27FC236}">
                <a16:creationId xmlns:a16="http://schemas.microsoft.com/office/drawing/2014/main" id="{46E0B180-842D-754A-974D-B91042096CFE}"/>
              </a:ext>
            </a:extLst>
          </p:cNvPr>
          <p:cNvSpPr>
            <a:spLocks noGrp="1"/>
          </p:cNvSpPr>
          <p:nvPr>
            <p:ph type="body" sz="half" idx="2"/>
          </p:nvPr>
        </p:nvSpPr>
        <p:spPr>
          <a:xfrm>
            <a:off x="3226278" y="465826"/>
            <a:ext cx="5037827" cy="3347049"/>
          </a:xfrm>
        </p:spPr>
        <p:txBody>
          <a:bodyPr vert="horz" lIns="91440" tIns="45720" rIns="91440" bIns="45720" rtlCol="0" anchor="ctr">
            <a:normAutofit/>
          </a:bodyPr>
          <a:lstStyle/>
          <a:p>
            <a:r>
              <a:rPr lang="en-CA" sz="2000" dirty="0"/>
              <a:t> </a:t>
            </a:r>
          </a:p>
          <a:p>
            <a:r>
              <a:rPr lang="en-CA" sz="2000" dirty="0"/>
              <a:t>1-	Brain stimulation, mind and AI</a:t>
            </a:r>
          </a:p>
          <a:p>
            <a:r>
              <a:rPr lang="en-CA" sz="2000" dirty="0"/>
              <a:t>2-	Virtual reality and psychotherapy</a:t>
            </a:r>
          </a:p>
          <a:p>
            <a:r>
              <a:rPr lang="en-CA" sz="2000" dirty="0"/>
              <a:t>3-	Cell apps and mental health</a:t>
            </a:r>
          </a:p>
          <a:p>
            <a:r>
              <a:rPr lang="en-CA" sz="2000" dirty="0"/>
              <a:t>4-	Effect on relationship and social life</a:t>
            </a:r>
          </a:p>
          <a:p>
            <a:pPr indent="-228600">
              <a:buFont typeface="Arial" panose="020B0604020202020204" pitchFamily="34" charset="0"/>
              <a:buChar char="•"/>
            </a:pPr>
            <a:endParaRPr lang="en-US" sz="1700" dirty="0"/>
          </a:p>
        </p:txBody>
      </p:sp>
    </p:spTree>
    <p:extLst>
      <p:ext uri="{BB962C8B-B14F-4D97-AF65-F5344CB8AC3E}">
        <p14:creationId xmlns:p14="http://schemas.microsoft.com/office/powerpoint/2010/main" val="3893991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a:extLst>
              <a:ext uri="{FF2B5EF4-FFF2-40B4-BE49-F238E27FC236}">
                <a16:creationId xmlns:a16="http://schemas.microsoft.com/office/drawing/2014/main" id="{C985FC49-92BE-FB4E-A298-2FBEB160EEE7}"/>
              </a:ext>
            </a:extLst>
          </p:cNvPr>
          <p:cNvPicPr>
            <a:picLocks noGrp="1" noChangeAspect="1"/>
          </p:cNvPicPr>
          <p:nvPr>
            <p:ph idx="1"/>
          </p:nvPr>
        </p:nvPicPr>
        <p:blipFill rotWithShape="1">
          <a:blip r:embed="rId2"/>
          <a:srcRect t="31818" r="9091"/>
          <a:stretch/>
        </p:blipFill>
        <p:spPr>
          <a:xfrm>
            <a:off x="20" y="10"/>
            <a:ext cx="12191981" cy="6857990"/>
          </a:xfrm>
          <a:prstGeom prst="rect">
            <a:avLst/>
          </a:prstGeom>
        </p:spPr>
      </p:pic>
      <p:sp>
        <p:nvSpPr>
          <p:cNvPr id="2" name="Titre 1">
            <a:extLst>
              <a:ext uri="{FF2B5EF4-FFF2-40B4-BE49-F238E27FC236}">
                <a16:creationId xmlns:a16="http://schemas.microsoft.com/office/drawing/2014/main" id="{2422380A-417E-E847-9FB8-EA77B630269D}"/>
              </a:ext>
            </a:extLst>
          </p:cNvPr>
          <p:cNvSpPr>
            <a:spLocks noGrp="1"/>
          </p:cNvSpPr>
          <p:nvPr>
            <p:ph type="title"/>
          </p:nvPr>
        </p:nvSpPr>
        <p:spPr>
          <a:xfrm>
            <a:off x="3681983" y="4255008"/>
            <a:ext cx="5801131" cy="2292096"/>
          </a:xfrm>
        </p:spPr>
        <p:txBody>
          <a:bodyPr vert="horz" lIns="91440" tIns="45720" rIns="91440" bIns="45720" rtlCol="0" anchor="b">
            <a:normAutofit fontScale="90000"/>
          </a:bodyPr>
          <a:lstStyle/>
          <a:p>
            <a:br>
              <a:rPr lang="en-US" sz="4000" dirty="0"/>
            </a:br>
            <a:br>
              <a:rPr lang="en-US" sz="4000" dirty="0"/>
            </a:br>
            <a:r>
              <a:rPr lang="en-US" sz="4000" dirty="0"/>
              <a:t>ExpoDubaï2020: </a:t>
            </a:r>
            <a:br>
              <a:rPr lang="en-US" sz="4000" dirty="0"/>
            </a:br>
            <a:r>
              <a:rPr lang="en-US" sz="4000" dirty="0"/>
              <a:t>Mental health and New technology</a:t>
            </a:r>
            <a:br>
              <a:rPr lang="en-US" sz="4000" dirty="0"/>
            </a:br>
            <a:endParaRPr lang="en-US" sz="4000" dirty="0"/>
          </a:p>
        </p:txBody>
      </p:sp>
      <p:sp>
        <p:nvSpPr>
          <p:cNvPr id="4" name="Espace réservé du texte 3">
            <a:extLst>
              <a:ext uri="{FF2B5EF4-FFF2-40B4-BE49-F238E27FC236}">
                <a16:creationId xmlns:a16="http://schemas.microsoft.com/office/drawing/2014/main" id="{2185639B-72DC-E446-BEE3-DC0D083F8FCC}"/>
              </a:ext>
            </a:extLst>
          </p:cNvPr>
          <p:cNvSpPr>
            <a:spLocks noGrp="1"/>
          </p:cNvSpPr>
          <p:nvPr>
            <p:ph type="body" sz="half" idx="2"/>
          </p:nvPr>
        </p:nvSpPr>
        <p:spPr/>
        <p:txBody>
          <a:bodyPr>
            <a:normAutofit/>
          </a:bodyPr>
          <a:lstStyle/>
          <a:p>
            <a:r>
              <a:rPr lang="fr-FR" sz="2000" dirty="0"/>
              <a:t>Université de Montréal</a:t>
            </a:r>
          </a:p>
          <a:p>
            <a:r>
              <a:rPr lang="fr-FR" sz="2000" dirty="0"/>
              <a:t>TELUQ</a:t>
            </a:r>
          </a:p>
          <a:p>
            <a:r>
              <a:rPr lang="fr-FR" sz="2000" dirty="0"/>
              <a:t>Université </a:t>
            </a:r>
            <a:r>
              <a:rPr lang="fr-FR" sz="2000" dirty="0">
                <a:solidFill>
                  <a:schemeClr val="bg1"/>
                </a:solidFill>
              </a:rPr>
              <a:t>d’Ottawa</a:t>
            </a:r>
          </a:p>
          <a:p>
            <a:r>
              <a:rPr lang="fr-FR" sz="2000" dirty="0"/>
              <a:t>25 start-up </a:t>
            </a:r>
          </a:p>
          <a:p>
            <a:r>
              <a:rPr lang="fr-FR" sz="2000" dirty="0"/>
              <a:t>Université Caen Normandie</a:t>
            </a:r>
          </a:p>
          <a:p>
            <a:r>
              <a:rPr lang="fr-FR" sz="2000" dirty="0"/>
              <a:t>CHUM</a:t>
            </a:r>
          </a:p>
          <a:p>
            <a:r>
              <a:rPr lang="fr-FR" sz="2000" dirty="0"/>
              <a:t>IUSMM</a:t>
            </a:r>
          </a:p>
          <a:p>
            <a:r>
              <a:rPr lang="fr-FR" sz="2000" dirty="0"/>
              <a:t>St Justine</a:t>
            </a:r>
          </a:p>
          <a:p>
            <a:r>
              <a:rPr lang="fr-FR" sz="2000" dirty="0"/>
              <a:t>ERADA-SEHA-NRC</a:t>
            </a:r>
          </a:p>
          <a:p>
            <a:endParaRPr lang="fr-FR" sz="2000" dirty="0"/>
          </a:p>
          <a:p>
            <a:endParaRPr lang="fr-FR" sz="2000" dirty="0"/>
          </a:p>
          <a:p>
            <a:endParaRPr lang="fr-FR" sz="2000" dirty="0"/>
          </a:p>
          <a:p>
            <a:endParaRPr lang="fr-FR" sz="2000" dirty="0"/>
          </a:p>
        </p:txBody>
      </p:sp>
    </p:spTree>
    <p:extLst>
      <p:ext uri="{BB962C8B-B14F-4D97-AF65-F5344CB8AC3E}">
        <p14:creationId xmlns:p14="http://schemas.microsoft.com/office/powerpoint/2010/main" val="4001493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270</Words>
  <Application>Microsoft Macintosh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ExpoDubaï2020:  Mental health and New technology</vt:lpstr>
      <vt:lpstr>PowerPoint Presentation</vt:lpstr>
      <vt:lpstr>  ExpoDubaï2020:  Mental health and New technology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ExpoDubaï2020:  Mental health and New technology</dc:title>
  <dc:creator>Emmanuel Stip</dc:creator>
  <cp:lastModifiedBy>Emmanuel Stip</cp:lastModifiedBy>
  <cp:revision>3</cp:revision>
  <dcterms:created xsi:type="dcterms:W3CDTF">2021-11-05T14:02:42Z</dcterms:created>
  <dcterms:modified xsi:type="dcterms:W3CDTF">2021-11-05T14:44:58Z</dcterms:modified>
</cp:coreProperties>
</file>